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21031200" cy="32004000"/>
  <p:notesSz cx="7010400" cy="9296400"/>
  <p:defaultTextStyle>
    <a:defPPr>
      <a:defRPr lang="en-US"/>
    </a:defPPr>
    <a:lvl1pPr marL="0" algn="l" defTabSz="913865" rtl="0" eaLnBrk="1" latinLnBrk="0" hangingPunct="1">
      <a:defRPr sz="1800" kern="1200">
        <a:solidFill>
          <a:schemeClr val="tx1"/>
        </a:solidFill>
        <a:latin typeface="+mn-lt"/>
        <a:ea typeface="+mn-ea"/>
        <a:cs typeface="+mn-cs"/>
      </a:defRPr>
    </a:lvl1pPr>
    <a:lvl2pPr marL="456934"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3" algn="l" defTabSz="913865" rtl="0" eaLnBrk="1" latinLnBrk="0" hangingPunct="1">
      <a:defRPr sz="1800" kern="1200">
        <a:solidFill>
          <a:schemeClr val="tx1"/>
        </a:solidFill>
        <a:latin typeface="+mn-lt"/>
        <a:ea typeface="+mn-ea"/>
        <a:cs typeface="+mn-cs"/>
      </a:defRPr>
    </a:lvl5pPr>
    <a:lvl6pPr marL="2284664" algn="l" defTabSz="913865" rtl="0" eaLnBrk="1" latinLnBrk="0" hangingPunct="1">
      <a:defRPr sz="1800" kern="1200">
        <a:solidFill>
          <a:schemeClr val="tx1"/>
        </a:solidFill>
        <a:latin typeface="+mn-lt"/>
        <a:ea typeface="+mn-ea"/>
        <a:cs typeface="+mn-cs"/>
      </a:defRPr>
    </a:lvl6pPr>
    <a:lvl7pPr marL="2741598" algn="l" defTabSz="913865" rtl="0" eaLnBrk="1" latinLnBrk="0" hangingPunct="1">
      <a:defRPr sz="1800" kern="1200">
        <a:solidFill>
          <a:schemeClr val="tx1"/>
        </a:solidFill>
        <a:latin typeface="+mn-lt"/>
        <a:ea typeface="+mn-ea"/>
        <a:cs typeface="+mn-cs"/>
      </a:defRPr>
    </a:lvl7pPr>
    <a:lvl8pPr marL="3198529" algn="l" defTabSz="913865" rtl="0" eaLnBrk="1" latinLnBrk="0" hangingPunct="1">
      <a:defRPr sz="1800" kern="1200">
        <a:solidFill>
          <a:schemeClr val="tx1"/>
        </a:solidFill>
        <a:latin typeface="+mn-lt"/>
        <a:ea typeface="+mn-ea"/>
        <a:cs typeface="+mn-cs"/>
      </a:defRPr>
    </a:lvl8pPr>
    <a:lvl9pPr marL="3655463" algn="l" defTabSz="9138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50" d="100"/>
          <a:sy n="50" d="100"/>
        </p:scale>
        <p:origin x="-378" y="5874"/>
      </p:cViewPr>
      <p:guideLst>
        <p:guide orient="horz" pos="10080"/>
        <p:guide pos="66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9941990"/>
            <a:ext cx="1787652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3154680" y="18135600"/>
            <a:ext cx="14721840" cy="8178800"/>
          </a:xfrm>
        </p:spPr>
        <p:txBody>
          <a:bodyPr/>
          <a:lstStyle>
            <a:lvl1pPr marL="0" indent="0" algn="ctr">
              <a:buNone/>
              <a:defRPr>
                <a:solidFill>
                  <a:schemeClr val="tx1">
                    <a:tint val="75000"/>
                  </a:schemeClr>
                </a:solidFill>
              </a:defRPr>
            </a:lvl1pPr>
            <a:lvl2pPr marL="1515093" indent="0" algn="ctr">
              <a:buNone/>
              <a:defRPr>
                <a:solidFill>
                  <a:schemeClr val="tx1">
                    <a:tint val="75000"/>
                  </a:schemeClr>
                </a:solidFill>
              </a:defRPr>
            </a:lvl2pPr>
            <a:lvl3pPr marL="3030183" indent="0" algn="ctr">
              <a:buNone/>
              <a:defRPr>
                <a:solidFill>
                  <a:schemeClr val="tx1">
                    <a:tint val="75000"/>
                  </a:schemeClr>
                </a:solidFill>
              </a:defRPr>
            </a:lvl3pPr>
            <a:lvl4pPr marL="4545276" indent="0" algn="ctr">
              <a:buNone/>
              <a:defRPr>
                <a:solidFill>
                  <a:schemeClr val="tx1">
                    <a:tint val="75000"/>
                  </a:schemeClr>
                </a:solidFill>
              </a:defRPr>
            </a:lvl4pPr>
            <a:lvl5pPr marL="6060366" indent="0" algn="ctr">
              <a:buNone/>
              <a:defRPr>
                <a:solidFill>
                  <a:schemeClr val="tx1">
                    <a:tint val="75000"/>
                  </a:schemeClr>
                </a:solidFill>
              </a:defRPr>
            </a:lvl5pPr>
            <a:lvl6pPr marL="7575459" indent="0" algn="ctr">
              <a:buNone/>
              <a:defRPr>
                <a:solidFill>
                  <a:schemeClr val="tx1">
                    <a:tint val="75000"/>
                  </a:schemeClr>
                </a:solidFill>
              </a:defRPr>
            </a:lvl6pPr>
            <a:lvl7pPr marL="9090549" indent="0" algn="ctr">
              <a:buNone/>
              <a:defRPr>
                <a:solidFill>
                  <a:schemeClr val="tx1">
                    <a:tint val="75000"/>
                  </a:schemeClr>
                </a:solidFill>
              </a:defRPr>
            </a:lvl7pPr>
            <a:lvl8pPr marL="10605642" indent="0" algn="ctr">
              <a:buNone/>
              <a:defRPr>
                <a:solidFill>
                  <a:schemeClr val="tx1">
                    <a:tint val="75000"/>
                  </a:schemeClr>
                </a:solidFill>
              </a:defRPr>
            </a:lvl8pPr>
            <a:lvl9pPr marL="121207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1" y="5978534"/>
            <a:ext cx="10884375" cy="127438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17131" y="5978534"/>
            <a:ext cx="32302610" cy="127438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0" y="20565540"/>
            <a:ext cx="17876520" cy="6356350"/>
          </a:xfrm>
        </p:spPr>
        <p:txBody>
          <a:bodyPr anchor="t"/>
          <a:lstStyle>
            <a:lvl1pPr algn="l">
              <a:defRPr sz="13300" b="1" cap="all"/>
            </a:lvl1pPr>
          </a:lstStyle>
          <a:p>
            <a:r>
              <a:rPr lang="en-US" smtClean="0"/>
              <a:t>Click to edit Master title style</a:t>
            </a:r>
            <a:endParaRPr lang="en-US"/>
          </a:p>
        </p:txBody>
      </p:sp>
      <p:sp>
        <p:nvSpPr>
          <p:cNvPr id="3" name="Text Placeholder 2"/>
          <p:cNvSpPr>
            <a:spLocks noGrp="1"/>
          </p:cNvSpPr>
          <p:nvPr>
            <p:ph type="body" idx="1"/>
          </p:nvPr>
        </p:nvSpPr>
        <p:spPr>
          <a:xfrm>
            <a:off x="1661320" y="13564668"/>
            <a:ext cx="17876520" cy="7000873"/>
          </a:xfrm>
        </p:spPr>
        <p:txBody>
          <a:bodyPr anchor="b"/>
          <a:lstStyle>
            <a:lvl1pPr marL="0" indent="0">
              <a:buNone/>
              <a:defRPr sz="6600">
                <a:solidFill>
                  <a:schemeClr val="tx1">
                    <a:tint val="75000"/>
                  </a:schemeClr>
                </a:solidFill>
              </a:defRPr>
            </a:lvl1pPr>
            <a:lvl2pPr marL="1515093" indent="0">
              <a:buNone/>
              <a:defRPr sz="6000">
                <a:solidFill>
                  <a:schemeClr val="tx1">
                    <a:tint val="75000"/>
                  </a:schemeClr>
                </a:solidFill>
              </a:defRPr>
            </a:lvl2pPr>
            <a:lvl3pPr marL="3030183" indent="0">
              <a:buNone/>
              <a:defRPr sz="5300">
                <a:solidFill>
                  <a:schemeClr val="tx1">
                    <a:tint val="75000"/>
                  </a:schemeClr>
                </a:solidFill>
              </a:defRPr>
            </a:lvl3pPr>
            <a:lvl4pPr marL="4545276" indent="0">
              <a:buNone/>
              <a:defRPr sz="4600">
                <a:solidFill>
                  <a:schemeClr val="tx1">
                    <a:tint val="75000"/>
                  </a:schemeClr>
                </a:solidFill>
              </a:defRPr>
            </a:lvl4pPr>
            <a:lvl5pPr marL="6060366" indent="0">
              <a:buNone/>
              <a:defRPr sz="4600">
                <a:solidFill>
                  <a:schemeClr val="tx1">
                    <a:tint val="75000"/>
                  </a:schemeClr>
                </a:solidFill>
              </a:defRPr>
            </a:lvl5pPr>
            <a:lvl6pPr marL="7575459" indent="0">
              <a:buNone/>
              <a:defRPr sz="4600">
                <a:solidFill>
                  <a:schemeClr val="tx1">
                    <a:tint val="75000"/>
                  </a:schemeClr>
                </a:solidFill>
              </a:defRPr>
            </a:lvl6pPr>
            <a:lvl7pPr marL="9090549" indent="0">
              <a:buNone/>
              <a:defRPr sz="4600">
                <a:solidFill>
                  <a:schemeClr val="tx1">
                    <a:tint val="75000"/>
                  </a:schemeClr>
                </a:solidFill>
              </a:defRPr>
            </a:lvl7pPr>
            <a:lvl8pPr marL="10605642" indent="0">
              <a:buNone/>
              <a:defRPr sz="4600">
                <a:solidFill>
                  <a:schemeClr val="tx1">
                    <a:tint val="75000"/>
                  </a:schemeClr>
                </a:solidFill>
              </a:defRPr>
            </a:lvl8pPr>
            <a:lvl9pPr marL="12120735" indent="0">
              <a:buNone/>
              <a:defRPr sz="4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17131" y="34848800"/>
            <a:ext cx="21593493" cy="98567877"/>
          </a:xfrm>
        </p:spPr>
        <p:txBody>
          <a:bodyPr/>
          <a:lstStyle>
            <a:lvl1pPr>
              <a:defRPr sz="9300"/>
            </a:lvl1pPr>
            <a:lvl2pPr>
              <a:defRPr sz="8000"/>
            </a:lvl2pPr>
            <a:lvl3pPr>
              <a:defRPr sz="66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361143" y="34848800"/>
            <a:ext cx="21593493" cy="98567877"/>
          </a:xfrm>
        </p:spPr>
        <p:txBody>
          <a:bodyPr/>
          <a:lstStyle>
            <a:lvl1pPr>
              <a:defRPr sz="9300"/>
            </a:lvl1pPr>
            <a:lvl2pPr>
              <a:defRPr sz="8000"/>
            </a:lvl2pPr>
            <a:lvl3pPr>
              <a:defRPr sz="66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281644"/>
            <a:ext cx="18928080"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7163861"/>
            <a:ext cx="9292432" cy="2985556"/>
          </a:xfrm>
        </p:spPr>
        <p:txBody>
          <a:bodyPr anchor="b"/>
          <a:lstStyle>
            <a:lvl1pPr marL="0" indent="0">
              <a:buNone/>
              <a:defRPr sz="8000" b="1"/>
            </a:lvl1pPr>
            <a:lvl2pPr marL="1515093" indent="0">
              <a:buNone/>
              <a:defRPr sz="6600" b="1"/>
            </a:lvl2pPr>
            <a:lvl3pPr marL="3030183" indent="0">
              <a:buNone/>
              <a:defRPr sz="6000" b="1"/>
            </a:lvl3pPr>
            <a:lvl4pPr marL="4545276" indent="0">
              <a:buNone/>
              <a:defRPr sz="5300" b="1"/>
            </a:lvl4pPr>
            <a:lvl5pPr marL="6060366" indent="0">
              <a:buNone/>
              <a:defRPr sz="5300" b="1"/>
            </a:lvl5pPr>
            <a:lvl6pPr marL="7575459" indent="0">
              <a:buNone/>
              <a:defRPr sz="5300" b="1"/>
            </a:lvl6pPr>
            <a:lvl7pPr marL="9090549" indent="0">
              <a:buNone/>
              <a:defRPr sz="5300" b="1"/>
            </a:lvl7pPr>
            <a:lvl8pPr marL="10605642" indent="0">
              <a:buNone/>
              <a:defRPr sz="5300" b="1"/>
            </a:lvl8pPr>
            <a:lvl9pPr marL="12120735" indent="0">
              <a:buNone/>
              <a:defRPr sz="5300" b="1"/>
            </a:lvl9pPr>
          </a:lstStyle>
          <a:p>
            <a:pPr lvl="0"/>
            <a:r>
              <a:rPr lang="en-US" smtClean="0"/>
              <a:t>Click to edit Master text styles</a:t>
            </a:r>
          </a:p>
        </p:txBody>
      </p:sp>
      <p:sp>
        <p:nvSpPr>
          <p:cNvPr id="4" name="Content Placeholder 3"/>
          <p:cNvSpPr>
            <a:spLocks noGrp="1"/>
          </p:cNvSpPr>
          <p:nvPr>
            <p:ph sz="half" idx="2"/>
          </p:nvPr>
        </p:nvSpPr>
        <p:spPr>
          <a:xfrm>
            <a:off x="1051560" y="10149417"/>
            <a:ext cx="9292432" cy="18439344"/>
          </a:xfrm>
        </p:spPr>
        <p:txBody>
          <a:bodyPr/>
          <a:lstStyle>
            <a:lvl1pPr>
              <a:defRPr sz="8000"/>
            </a:lvl1pPr>
            <a:lvl2pPr>
              <a:defRPr sz="6600"/>
            </a:lvl2pPr>
            <a:lvl3pPr>
              <a:defRPr sz="60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683561" y="7163861"/>
            <a:ext cx="9296083" cy="2985556"/>
          </a:xfrm>
        </p:spPr>
        <p:txBody>
          <a:bodyPr anchor="b"/>
          <a:lstStyle>
            <a:lvl1pPr marL="0" indent="0">
              <a:buNone/>
              <a:defRPr sz="8000" b="1"/>
            </a:lvl1pPr>
            <a:lvl2pPr marL="1515093" indent="0">
              <a:buNone/>
              <a:defRPr sz="6600" b="1"/>
            </a:lvl2pPr>
            <a:lvl3pPr marL="3030183" indent="0">
              <a:buNone/>
              <a:defRPr sz="6000" b="1"/>
            </a:lvl3pPr>
            <a:lvl4pPr marL="4545276" indent="0">
              <a:buNone/>
              <a:defRPr sz="5300" b="1"/>
            </a:lvl4pPr>
            <a:lvl5pPr marL="6060366" indent="0">
              <a:buNone/>
              <a:defRPr sz="5300" b="1"/>
            </a:lvl5pPr>
            <a:lvl6pPr marL="7575459" indent="0">
              <a:buNone/>
              <a:defRPr sz="5300" b="1"/>
            </a:lvl6pPr>
            <a:lvl7pPr marL="9090549" indent="0">
              <a:buNone/>
              <a:defRPr sz="5300" b="1"/>
            </a:lvl7pPr>
            <a:lvl8pPr marL="10605642" indent="0">
              <a:buNone/>
              <a:defRPr sz="5300" b="1"/>
            </a:lvl8pPr>
            <a:lvl9pPr marL="12120735" indent="0">
              <a:buNone/>
              <a:defRPr sz="5300" b="1"/>
            </a:lvl9pPr>
          </a:lstStyle>
          <a:p>
            <a:pPr lvl="0"/>
            <a:r>
              <a:rPr lang="en-US" smtClean="0"/>
              <a:t>Click to edit Master text styles</a:t>
            </a:r>
          </a:p>
        </p:txBody>
      </p:sp>
      <p:sp>
        <p:nvSpPr>
          <p:cNvPr id="6" name="Content Placeholder 5"/>
          <p:cNvSpPr>
            <a:spLocks noGrp="1"/>
          </p:cNvSpPr>
          <p:nvPr>
            <p:ph sz="quarter" idx="4"/>
          </p:nvPr>
        </p:nvSpPr>
        <p:spPr>
          <a:xfrm>
            <a:off x="10683561" y="10149417"/>
            <a:ext cx="9296083" cy="18439344"/>
          </a:xfrm>
        </p:spPr>
        <p:txBody>
          <a:bodyPr/>
          <a:lstStyle>
            <a:lvl1pPr>
              <a:defRPr sz="8000"/>
            </a:lvl1pPr>
            <a:lvl2pPr>
              <a:defRPr sz="6600"/>
            </a:lvl2pPr>
            <a:lvl3pPr>
              <a:defRPr sz="60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1" y="1274233"/>
            <a:ext cx="6919120" cy="5422900"/>
          </a:xfrm>
        </p:spPr>
        <p:txBody>
          <a:bodyPr anchor="b"/>
          <a:lstStyle>
            <a:lvl1pPr algn="l">
              <a:defRPr sz="6600" b="1"/>
            </a:lvl1pPr>
          </a:lstStyle>
          <a:p>
            <a:r>
              <a:rPr lang="en-US" smtClean="0"/>
              <a:t>Click to edit Master title style</a:t>
            </a:r>
            <a:endParaRPr lang="en-US"/>
          </a:p>
        </p:txBody>
      </p:sp>
      <p:sp>
        <p:nvSpPr>
          <p:cNvPr id="3" name="Content Placeholder 2"/>
          <p:cNvSpPr>
            <a:spLocks noGrp="1"/>
          </p:cNvSpPr>
          <p:nvPr>
            <p:ph idx="1"/>
          </p:nvPr>
        </p:nvSpPr>
        <p:spPr>
          <a:xfrm>
            <a:off x="8222615" y="1274241"/>
            <a:ext cx="11757025" cy="27314527"/>
          </a:xfrm>
        </p:spPr>
        <p:txBody>
          <a:bodyPr/>
          <a:lstStyle>
            <a:lvl1pPr>
              <a:defRPr sz="10600"/>
            </a:lvl1pPr>
            <a:lvl2pPr>
              <a:defRPr sz="9300"/>
            </a:lvl2pPr>
            <a:lvl3pPr>
              <a:defRPr sz="80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1561" y="6697141"/>
            <a:ext cx="6919120" cy="21891627"/>
          </a:xfrm>
        </p:spPr>
        <p:txBody>
          <a:bodyPr/>
          <a:lstStyle>
            <a:lvl1pPr marL="0" indent="0">
              <a:buNone/>
              <a:defRPr sz="4600"/>
            </a:lvl1pPr>
            <a:lvl2pPr marL="1515093" indent="0">
              <a:buNone/>
              <a:defRPr sz="4000"/>
            </a:lvl2pPr>
            <a:lvl3pPr marL="3030183" indent="0">
              <a:buNone/>
              <a:defRPr sz="3300"/>
            </a:lvl3pPr>
            <a:lvl4pPr marL="4545276" indent="0">
              <a:buNone/>
              <a:defRPr sz="3000"/>
            </a:lvl4pPr>
            <a:lvl5pPr marL="6060366" indent="0">
              <a:buNone/>
              <a:defRPr sz="3000"/>
            </a:lvl5pPr>
            <a:lvl6pPr marL="7575459" indent="0">
              <a:buNone/>
              <a:defRPr sz="3000"/>
            </a:lvl6pPr>
            <a:lvl7pPr marL="9090549" indent="0">
              <a:buNone/>
              <a:defRPr sz="3000"/>
            </a:lvl7pPr>
            <a:lvl8pPr marL="10605642" indent="0">
              <a:buNone/>
              <a:defRPr sz="3000"/>
            </a:lvl8pPr>
            <a:lvl9pPr marL="12120735"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22402800"/>
            <a:ext cx="12618720" cy="2644777"/>
          </a:xfrm>
        </p:spPr>
        <p:txBody>
          <a:bodyPr anchor="b"/>
          <a:lstStyle>
            <a:lvl1pPr algn="l">
              <a:defRPr sz="6600" b="1"/>
            </a:lvl1pPr>
          </a:lstStyle>
          <a:p>
            <a:r>
              <a:rPr lang="en-US" smtClean="0"/>
              <a:t>Click to edit Master title style</a:t>
            </a:r>
            <a:endParaRPr lang="en-US"/>
          </a:p>
        </p:txBody>
      </p:sp>
      <p:sp>
        <p:nvSpPr>
          <p:cNvPr id="3" name="Picture Placeholder 2"/>
          <p:cNvSpPr>
            <a:spLocks noGrp="1"/>
          </p:cNvSpPr>
          <p:nvPr>
            <p:ph type="pic" idx="1"/>
          </p:nvPr>
        </p:nvSpPr>
        <p:spPr>
          <a:xfrm>
            <a:off x="4122262" y="2859617"/>
            <a:ext cx="12618720" cy="19202400"/>
          </a:xfrm>
        </p:spPr>
        <p:txBody>
          <a:bodyPr/>
          <a:lstStyle>
            <a:lvl1pPr marL="0" indent="0">
              <a:buNone/>
              <a:defRPr sz="10600"/>
            </a:lvl1pPr>
            <a:lvl2pPr marL="1515093" indent="0">
              <a:buNone/>
              <a:defRPr sz="9300"/>
            </a:lvl2pPr>
            <a:lvl3pPr marL="3030183" indent="0">
              <a:buNone/>
              <a:defRPr sz="8000"/>
            </a:lvl3pPr>
            <a:lvl4pPr marL="4545276" indent="0">
              <a:buNone/>
              <a:defRPr sz="6600"/>
            </a:lvl4pPr>
            <a:lvl5pPr marL="6060366" indent="0">
              <a:buNone/>
              <a:defRPr sz="6600"/>
            </a:lvl5pPr>
            <a:lvl6pPr marL="7575459" indent="0">
              <a:buNone/>
              <a:defRPr sz="6600"/>
            </a:lvl6pPr>
            <a:lvl7pPr marL="9090549" indent="0">
              <a:buNone/>
              <a:defRPr sz="6600"/>
            </a:lvl7pPr>
            <a:lvl8pPr marL="10605642" indent="0">
              <a:buNone/>
              <a:defRPr sz="6600"/>
            </a:lvl8pPr>
            <a:lvl9pPr marL="12120735" indent="0">
              <a:buNone/>
              <a:defRPr sz="6600"/>
            </a:lvl9pPr>
          </a:lstStyle>
          <a:p>
            <a:endParaRPr lang="en-US" dirty="0"/>
          </a:p>
        </p:txBody>
      </p:sp>
      <p:sp>
        <p:nvSpPr>
          <p:cNvPr id="4" name="Text Placeholder 3"/>
          <p:cNvSpPr>
            <a:spLocks noGrp="1"/>
          </p:cNvSpPr>
          <p:nvPr>
            <p:ph type="body" sz="half" idx="2"/>
          </p:nvPr>
        </p:nvSpPr>
        <p:spPr>
          <a:xfrm>
            <a:off x="4122262" y="25047577"/>
            <a:ext cx="12618720" cy="3756023"/>
          </a:xfrm>
        </p:spPr>
        <p:txBody>
          <a:bodyPr/>
          <a:lstStyle>
            <a:lvl1pPr marL="0" indent="0">
              <a:buNone/>
              <a:defRPr sz="4600"/>
            </a:lvl1pPr>
            <a:lvl2pPr marL="1515093" indent="0">
              <a:buNone/>
              <a:defRPr sz="4000"/>
            </a:lvl2pPr>
            <a:lvl3pPr marL="3030183" indent="0">
              <a:buNone/>
              <a:defRPr sz="3300"/>
            </a:lvl3pPr>
            <a:lvl4pPr marL="4545276" indent="0">
              <a:buNone/>
              <a:defRPr sz="3000"/>
            </a:lvl4pPr>
            <a:lvl5pPr marL="6060366" indent="0">
              <a:buNone/>
              <a:defRPr sz="3000"/>
            </a:lvl5pPr>
            <a:lvl6pPr marL="7575459" indent="0">
              <a:buNone/>
              <a:defRPr sz="3000"/>
            </a:lvl6pPr>
            <a:lvl7pPr marL="9090549" indent="0">
              <a:buNone/>
              <a:defRPr sz="3000"/>
            </a:lvl7pPr>
            <a:lvl8pPr marL="10605642" indent="0">
              <a:buNone/>
              <a:defRPr sz="3000"/>
            </a:lvl8pPr>
            <a:lvl9pPr marL="12120735"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DBD0D-E9EC-4960-97C3-C17809C79704}" type="datetimeFigureOut">
              <a:rPr lang="en-US" smtClean="0"/>
              <a:pPr/>
              <a:t>4/19/2012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E409E-4213-4398-B4F2-571CD691089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281644"/>
            <a:ext cx="18928080" cy="5334000"/>
          </a:xfrm>
          <a:prstGeom prst="rect">
            <a:avLst/>
          </a:prstGeom>
        </p:spPr>
        <p:txBody>
          <a:bodyPr vert="horz" lIns="303017" tIns="151509" rIns="303017" bIns="1515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51560" y="7467607"/>
            <a:ext cx="18928080" cy="21121161"/>
          </a:xfrm>
          <a:prstGeom prst="rect">
            <a:avLst/>
          </a:prstGeom>
        </p:spPr>
        <p:txBody>
          <a:bodyPr vert="horz" lIns="303017" tIns="151509" rIns="303017" bIns="1515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51560" y="29662974"/>
            <a:ext cx="4907280" cy="1703917"/>
          </a:xfrm>
          <a:prstGeom prst="rect">
            <a:avLst/>
          </a:prstGeom>
        </p:spPr>
        <p:txBody>
          <a:bodyPr vert="horz" lIns="303017" tIns="151509" rIns="303017" bIns="151509" rtlCol="0" anchor="ctr"/>
          <a:lstStyle>
            <a:lvl1pPr algn="l">
              <a:defRPr sz="4000">
                <a:solidFill>
                  <a:schemeClr val="tx1">
                    <a:tint val="75000"/>
                  </a:schemeClr>
                </a:solidFill>
              </a:defRPr>
            </a:lvl1pPr>
          </a:lstStyle>
          <a:p>
            <a:fld id="{8B0DBD0D-E9EC-4960-97C3-C17809C79704}" type="datetimeFigureOut">
              <a:rPr lang="en-US" smtClean="0"/>
              <a:pPr/>
              <a:t>4/19/2012</a:t>
            </a:fld>
            <a:endParaRPr lang="en-US" dirty="0"/>
          </a:p>
        </p:txBody>
      </p:sp>
      <p:sp>
        <p:nvSpPr>
          <p:cNvPr id="5" name="Footer Placeholder 4"/>
          <p:cNvSpPr>
            <a:spLocks noGrp="1"/>
          </p:cNvSpPr>
          <p:nvPr>
            <p:ph type="ftr" sz="quarter" idx="3"/>
          </p:nvPr>
        </p:nvSpPr>
        <p:spPr>
          <a:xfrm>
            <a:off x="7185660" y="29662974"/>
            <a:ext cx="6659880" cy="1703917"/>
          </a:xfrm>
          <a:prstGeom prst="rect">
            <a:avLst/>
          </a:prstGeom>
        </p:spPr>
        <p:txBody>
          <a:bodyPr vert="horz" lIns="303017" tIns="151509" rIns="303017" bIns="151509" rtlCol="0" anchor="ctr"/>
          <a:lstStyle>
            <a:lvl1pPr algn="ctr">
              <a:defRPr sz="4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072360" y="29662974"/>
            <a:ext cx="4907280" cy="1703917"/>
          </a:xfrm>
          <a:prstGeom prst="rect">
            <a:avLst/>
          </a:prstGeom>
        </p:spPr>
        <p:txBody>
          <a:bodyPr vert="horz" lIns="303017" tIns="151509" rIns="303017" bIns="151509" rtlCol="0" anchor="ctr"/>
          <a:lstStyle>
            <a:lvl1pPr algn="r">
              <a:defRPr sz="4000">
                <a:solidFill>
                  <a:schemeClr val="tx1">
                    <a:tint val="75000"/>
                  </a:schemeClr>
                </a:solidFill>
              </a:defRPr>
            </a:lvl1pPr>
          </a:lstStyle>
          <a:p>
            <a:fld id="{EE8E409E-4213-4398-B4F2-571CD69108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3030183" rtl="0" eaLnBrk="1" latinLnBrk="0" hangingPunct="1">
        <a:spcBef>
          <a:spcPct val="0"/>
        </a:spcBef>
        <a:buNone/>
        <a:defRPr sz="14600" kern="1200">
          <a:solidFill>
            <a:schemeClr val="tx1"/>
          </a:solidFill>
          <a:latin typeface="+mj-lt"/>
          <a:ea typeface="+mj-ea"/>
          <a:cs typeface="+mj-cs"/>
        </a:defRPr>
      </a:lvl1pPr>
    </p:titleStyle>
    <p:bodyStyle>
      <a:lvl1pPr marL="1136320" indent="-1136320" algn="l" defTabSz="3030183"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2023" indent="-946933" algn="l" defTabSz="3030183" rtl="0" eaLnBrk="1" latinLnBrk="0" hangingPunct="1">
        <a:spcBef>
          <a:spcPct val="20000"/>
        </a:spcBef>
        <a:buFont typeface="Arial" pitchFamily="34" charset="0"/>
        <a:buChar char="–"/>
        <a:defRPr sz="9300" kern="1200">
          <a:solidFill>
            <a:schemeClr val="tx1"/>
          </a:solidFill>
          <a:latin typeface="+mn-lt"/>
          <a:ea typeface="+mn-ea"/>
          <a:cs typeface="+mn-cs"/>
        </a:defRPr>
      </a:lvl2pPr>
      <a:lvl3pPr marL="3787730" indent="-757547" algn="l" defTabSz="3030183"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02823" indent="-757547" algn="l" defTabSz="3030183" rtl="0" eaLnBrk="1" latinLnBrk="0" hangingPunct="1">
        <a:spcBef>
          <a:spcPct val="20000"/>
        </a:spcBef>
        <a:buFont typeface="Arial" pitchFamily="34" charset="0"/>
        <a:buChar char="–"/>
        <a:defRPr sz="6600" kern="1200">
          <a:solidFill>
            <a:schemeClr val="tx1"/>
          </a:solidFill>
          <a:latin typeface="+mn-lt"/>
          <a:ea typeface="+mn-ea"/>
          <a:cs typeface="+mn-cs"/>
        </a:defRPr>
      </a:lvl4pPr>
      <a:lvl5pPr marL="6817913" indent="-757547" algn="l" defTabSz="3030183" rtl="0" eaLnBrk="1" latinLnBrk="0" hangingPunct="1">
        <a:spcBef>
          <a:spcPct val="20000"/>
        </a:spcBef>
        <a:buFont typeface="Arial" pitchFamily="34" charset="0"/>
        <a:buChar char="»"/>
        <a:defRPr sz="6600" kern="1200">
          <a:solidFill>
            <a:schemeClr val="tx1"/>
          </a:solidFill>
          <a:latin typeface="+mn-lt"/>
          <a:ea typeface="+mn-ea"/>
          <a:cs typeface="+mn-cs"/>
        </a:defRPr>
      </a:lvl5pPr>
      <a:lvl6pPr marL="8333006" indent="-757547" algn="l" defTabSz="3030183" rtl="0" eaLnBrk="1" latinLnBrk="0" hangingPunct="1">
        <a:spcBef>
          <a:spcPct val="20000"/>
        </a:spcBef>
        <a:buFont typeface="Arial" pitchFamily="34" charset="0"/>
        <a:buChar char="•"/>
        <a:defRPr sz="6600" kern="1200">
          <a:solidFill>
            <a:schemeClr val="tx1"/>
          </a:solidFill>
          <a:latin typeface="+mn-lt"/>
          <a:ea typeface="+mn-ea"/>
          <a:cs typeface="+mn-cs"/>
        </a:defRPr>
      </a:lvl6pPr>
      <a:lvl7pPr marL="9848099" indent="-757547" algn="l" defTabSz="3030183" rtl="0" eaLnBrk="1" latinLnBrk="0" hangingPunct="1">
        <a:spcBef>
          <a:spcPct val="20000"/>
        </a:spcBef>
        <a:buFont typeface="Arial" pitchFamily="34" charset="0"/>
        <a:buChar char="•"/>
        <a:defRPr sz="6600" kern="1200">
          <a:solidFill>
            <a:schemeClr val="tx1"/>
          </a:solidFill>
          <a:latin typeface="+mn-lt"/>
          <a:ea typeface="+mn-ea"/>
          <a:cs typeface="+mn-cs"/>
        </a:defRPr>
      </a:lvl7pPr>
      <a:lvl8pPr marL="11363189" indent="-757547" algn="l" defTabSz="3030183" rtl="0" eaLnBrk="1" latinLnBrk="0" hangingPunct="1">
        <a:spcBef>
          <a:spcPct val="20000"/>
        </a:spcBef>
        <a:buFont typeface="Arial" pitchFamily="34" charset="0"/>
        <a:buChar char="•"/>
        <a:defRPr sz="6600" kern="1200">
          <a:solidFill>
            <a:schemeClr val="tx1"/>
          </a:solidFill>
          <a:latin typeface="+mn-lt"/>
          <a:ea typeface="+mn-ea"/>
          <a:cs typeface="+mn-cs"/>
        </a:defRPr>
      </a:lvl8pPr>
      <a:lvl9pPr marL="12878282" indent="-757547" algn="l" defTabSz="3030183" rtl="0" eaLnBrk="1" latinLnBrk="0" hangingPunct="1">
        <a:spcBef>
          <a:spcPct val="20000"/>
        </a:spcBef>
        <a:buFont typeface="Arial" pitchFamily="34" charset="0"/>
        <a:buChar char="•"/>
        <a:defRPr sz="6600" kern="1200">
          <a:solidFill>
            <a:schemeClr val="tx1"/>
          </a:solidFill>
          <a:latin typeface="+mn-lt"/>
          <a:ea typeface="+mn-ea"/>
          <a:cs typeface="+mn-cs"/>
        </a:defRPr>
      </a:lvl9pPr>
    </p:bodyStyle>
    <p:otherStyle>
      <a:defPPr>
        <a:defRPr lang="en-US"/>
      </a:defPPr>
      <a:lvl1pPr marL="0" algn="l" defTabSz="3030183" rtl="0" eaLnBrk="1" latinLnBrk="0" hangingPunct="1">
        <a:defRPr sz="6000" kern="1200">
          <a:solidFill>
            <a:schemeClr val="tx1"/>
          </a:solidFill>
          <a:latin typeface="+mn-lt"/>
          <a:ea typeface="+mn-ea"/>
          <a:cs typeface="+mn-cs"/>
        </a:defRPr>
      </a:lvl1pPr>
      <a:lvl2pPr marL="1515093" algn="l" defTabSz="3030183" rtl="0" eaLnBrk="1" latinLnBrk="0" hangingPunct="1">
        <a:defRPr sz="6000" kern="1200">
          <a:solidFill>
            <a:schemeClr val="tx1"/>
          </a:solidFill>
          <a:latin typeface="+mn-lt"/>
          <a:ea typeface="+mn-ea"/>
          <a:cs typeface="+mn-cs"/>
        </a:defRPr>
      </a:lvl2pPr>
      <a:lvl3pPr marL="3030183" algn="l" defTabSz="3030183" rtl="0" eaLnBrk="1" latinLnBrk="0" hangingPunct="1">
        <a:defRPr sz="6000" kern="1200">
          <a:solidFill>
            <a:schemeClr val="tx1"/>
          </a:solidFill>
          <a:latin typeface="+mn-lt"/>
          <a:ea typeface="+mn-ea"/>
          <a:cs typeface="+mn-cs"/>
        </a:defRPr>
      </a:lvl3pPr>
      <a:lvl4pPr marL="4545276" algn="l" defTabSz="3030183" rtl="0" eaLnBrk="1" latinLnBrk="0" hangingPunct="1">
        <a:defRPr sz="6000" kern="1200">
          <a:solidFill>
            <a:schemeClr val="tx1"/>
          </a:solidFill>
          <a:latin typeface="+mn-lt"/>
          <a:ea typeface="+mn-ea"/>
          <a:cs typeface="+mn-cs"/>
        </a:defRPr>
      </a:lvl4pPr>
      <a:lvl5pPr marL="6060366" algn="l" defTabSz="3030183" rtl="0" eaLnBrk="1" latinLnBrk="0" hangingPunct="1">
        <a:defRPr sz="6000" kern="1200">
          <a:solidFill>
            <a:schemeClr val="tx1"/>
          </a:solidFill>
          <a:latin typeface="+mn-lt"/>
          <a:ea typeface="+mn-ea"/>
          <a:cs typeface="+mn-cs"/>
        </a:defRPr>
      </a:lvl5pPr>
      <a:lvl6pPr marL="7575459" algn="l" defTabSz="3030183" rtl="0" eaLnBrk="1" latinLnBrk="0" hangingPunct="1">
        <a:defRPr sz="6000" kern="1200">
          <a:solidFill>
            <a:schemeClr val="tx1"/>
          </a:solidFill>
          <a:latin typeface="+mn-lt"/>
          <a:ea typeface="+mn-ea"/>
          <a:cs typeface="+mn-cs"/>
        </a:defRPr>
      </a:lvl6pPr>
      <a:lvl7pPr marL="9090549" algn="l" defTabSz="3030183" rtl="0" eaLnBrk="1" latinLnBrk="0" hangingPunct="1">
        <a:defRPr sz="6000" kern="1200">
          <a:solidFill>
            <a:schemeClr val="tx1"/>
          </a:solidFill>
          <a:latin typeface="+mn-lt"/>
          <a:ea typeface="+mn-ea"/>
          <a:cs typeface="+mn-cs"/>
        </a:defRPr>
      </a:lvl7pPr>
      <a:lvl8pPr marL="10605642" algn="l" defTabSz="3030183" rtl="0" eaLnBrk="1" latinLnBrk="0" hangingPunct="1">
        <a:defRPr sz="6000" kern="1200">
          <a:solidFill>
            <a:schemeClr val="tx1"/>
          </a:solidFill>
          <a:latin typeface="+mn-lt"/>
          <a:ea typeface="+mn-ea"/>
          <a:cs typeface="+mn-cs"/>
        </a:defRPr>
      </a:lvl8pPr>
      <a:lvl9pPr marL="12120735" algn="l" defTabSz="3030183"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7200" y="2286000"/>
            <a:ext cx="6629400" cy="7971360"/>
          </a:xfrm>
          <a:prstGeom prst="rect">
            <a:avLst/>
          </a:prstGeom>
          <a:noFill/>
        </p:spPr>
        <p:txBody>
          <a:bodyPr wrap="square" lIns="91385" tIns="45694" rIns="91385" bIns="45694" rtlCol="0">
            <a:spAutoFit/>
          </a:bodyPr>
          <a:lstStyle/>
          <a:p>
            <a:r>
              <a:rPr lang="en-US" sz="3200" dirty="0" smtClean="0"/>
              <a:t>The </a:t>
            </a:r>
            <a:r>
              <a:rPr lang="en-US" sz="3200" dirty="0"/>
              <a:t>digitization station </a:t>
            </a:r>
            <a:r>
              <a:rPr lang="en-US" sz="3200" dirty="0" smtClean="0"/>
              <a:t>at the Washington State University Libraries’ Manuscripts, Archives, and Special Collections (MASC) was </a:t>
            </a:r>
            <a:r>
              <a:rPr lang="en-US" sz="3200" dirty="0"/>
              <a:t>created in order </a:t>
            </a:r>
            <a:r>
              <a:rPr lang="en-US" sz="3200" dirty="0" smtClean="0"/>
              <a:t>to more efficiently </a:t>
            </a:r>
            <a:r>
              <a:rPr lang="en-US" sz="3200" dirty="0"/>
              <a:t>work through audio material. </a:t>
            </a:r>
            <a:r>
              <a:rPr lang="en-US" sz="3200" dirty="0" smtClean="0"/>
              <a:t>During 2011, </a:t>
            </a:r>
            <a:r>
              <a:rPr lang="en-US" sz="3200" dirty="0"/>
              <a:t>MASC digitized over 600 hours of cassettes, micro-cassettes, and </a:t>
            </a:r>
            <a:r>
              <a:rPr lang="en-US" sz="3200" dirty="0" smtClean="0"/>
              <a:t>reel-to-reels. Audio digitization requires only five </a:t>
            </a:r>
            <a:r>
              <a:rPr lang="en-US" sz="3200" dirty="0"/>
              <a:t>employee minutes </a:t>
            </a:r>
            <a:r>
              <a:rPr lang="en-US" sz="3200" dirty="0" smtClean="0"/>
              <a:t>of attention per recording, and so fifty </a:t>
            </a:r>
            <a:r>
              <a:rPr lang="en-US" sz="3200" dirty="0"/>
              <a:t>hours of student </a:t>
            </a:r>
            <a:r>
              <a:rPr lang="en-US" sz="3200" dirty="0" smtClean="0"/>
              <a:t>labor equaled 600 hours of audio.</a:t>
            </a:r>
          </a:p>
          <a:p>
            <a:endParaRPr lang="en-US" sz="3200" dirty="0" smtClean="0"/>
          </a:p>
          <a:p>
            <a:endParaRPr lang="en-US" sz="3200" dirty="0"/>
          </a:p>
          <a:p>
            <a:endParaRPr lang="en-US" sz="3200" dirty="0"/>
          </a:p>
          <a:p>
            <a:endParaRPr lang="en-US" sz="3200" dirty="0"/>
          </a:p>
        </p:txBody>
      </p:sp>
      <p:sp>
        <p:nvSpPr>
          <p:cNvPr id="5" name="TextBox 4"/>
          <p:cNvSpPr txBox="1"/>
          <p:nvPr/>
        </p:nvSpPr>
        <p:spPr>
          <a:xfrm>
            <a:off x="14173200" y="2209800"/>
            <a:ext cx="6400801" cy="4572000"/>
          </a:xfrm>
          <a:prstGeom prst="rect">
            <a:avLst/>
          </a:prstGeom>
          <a:noFill/>
        </p:spPr>
        <p:txBody>
          <a:bodyPr wrap="square" lIns="91385" tIns="45694" rIns="91385" bIns="45694" rtlCol="0">
            <a:spAutoFit/>
          </a:bodyPr>
          <a:lstStyle/>
          <a:p>
            <a:r>
              <a:rPr lang="en-US" sz="3200" dirty="0" smtClean="0"/>
              <a:t>In 2011, we digitized 360 </a:t>
            </a:r>
            <a:r>
              <a:rPr lang="en-US" sz="3200" dirty="0"/>
              <a:t>hours of oral histories from </a:t>
            </a:r>
            <a:r>
              <a:rPr lang="en-US" sz="3200" dirty="0" smtClean="0"/>
              <a:t>a 1980 Whitman </a:t>
            </a:r>
            <a:r>
              <a:rPr lang="en-US" sz="3200" dirty="0"/>
              <a:t>County Historical Society </a:t>
            </a:r>
            <a:r>
              <a:rPr lang="en-US" sz="3200" dirty="0" smtClean="0"/>
              <a:t>project, and </a:t>
            </a:r>
            <a:r>
              <a:rPr lang="en-US" sz="3200" dirty="0"/>
              <a:t>240 hours of oral histories from WSU’s </a:t>
            </a:r>
            <a:r>
              <a:rPr lang="en-US" sz="3200" dirty="0" smtClean="0"/>
              <a:t>1970-2005 “Women </a:t>
            </a:r>
            <a:r>
              <a:rPr lang="en-US" sz="3200" dirty="0"/>
              <a:t>in the West” </a:t>
            </a:r>
            <a:r>
              <a:rPr lang="en-US" sz="3200" dirty="0" smtClean="0"/>
              <a:t>history </a:t>
            </a:r>
            <a:r>
              <a:rPr lang="en-US" sz="3200" dirty="0"/>
              <a:t>classes. These materials were </a:t>
            </a:r>
            <a:r>
              <a:rPr lang="en-US" sz="3200" dirty="0" smtClean="0"/>
              <a:t>captured </a:t>
            </a:r>
            <a:r>
              <a:rPr lang="en-US" sz="3200" dirty="0"/>
              <a:t>from </a:t>
            </a:r>
            <a:r>
              <a:rPr lang="en-US" sz="3200" dirty="0" smtClean="0"/>
              <a:t>multiple physical audio formats </a:t>
            </a:r>
            <a:r>
              <a:rPr lang="en-US" sz="3200" dirty="0"/>
              <a:t>and preserved </a:t>
            </a:r>
            <a:r>
              <a:rPr lang="en-US" sz="3200" dirty="0" smtClean="0"/>
              <a:t>as </a:t>
            </a:r>
            <a:r>
              <a:rPr lang="en-US" sz="3200" dirty="0" smtClean="0"/>
              <a:t>wav </a:t>
            </a:r>
            <a:r>
              <a:rPr lang="en-US" sz="3200" dirty="0" smtClean="0"/>
              <a:t>files.</a:t>
            </a:r>
            <a:endParaRPr lang="en-US" sz="3200" dirty="0"/>
          </a:p>
        </p:txBody>
      </p:sp>
      <p:sp>
        <p:nvSpPr>
          <p:cNvPr id="6" name="TextBox 5"/>
          <p:cNvSpPr txBox="1"/>
          <p:nvPr/>
        </p:nvSpPr>
        <p:spPr>
          <a:xfrm>
            <a:off x="14173200" y="6858000"/>
            <a:ext cx="6400800" cy="5016705"/>
          </a:xfrm>
          <a:prstGeom prst="rect">
            <a:avLst/>
          </a:prstGeom>
          <a:noFill/>
        </p:spPr>
        <p:txBody>
          <a:bodyPr wrap="square" lIns="91385" tIns="45694" rIns="91385" bIns="45694" rtlCol="0">
            <a:spAutoFit/>
          </a:bodyPr>
          <a:lstStyle/>
          <a:p>
            <a:r>
              <a:rPr lang="en-US" sz="3200" dirty="0"/>
              <a:t>The process for digitization </a:t>
            </a:r>
            <a:r>
              <a:rPr lang="en-US" sz="3200" dirty="0" smtClean="0"/>
              <a:t>may vary by format; </a:t>
            </a:r>
            <a:r>
              <a:rPr lang="en-US" sz="3200" dirty="0"/>
              <a:t>however, </a:t>
            </a:r>
            <a:r>
              <a:rPr lang="en-US" sz="3200" dirty="0" smtClean="0"/>
              <a:t>it can be fairly standardized.  At the simplest level, start the </a:t>
            </a:r>
            <a:r>
              <a:rPr lang="en-US" sz="3200" dirty="0" smtClean="0"/>
              <a:t>capture process, </a:t>
            </a:r>
            <a:r>
              <a:rPr lang="en-US" sz="3200" dirty="0" smtClean="0"/>
              <a:t>play the audio, and when </a:t>
            </a:r>
            <a:r>
              <a:rPr lang="en-US" sz="3200" dirty="0" smtClean="0"/>
              <a:t>that </a:t>
            </a:r>
            <a:r>
              <a:rPr lang="en-US" sz="3200" dirty="0" smtClean="0"/>
              <a:t>audio is finished, crop “dead air” from the start and end. Some formats require more work; reel-to-reels can contain multiple tracks which may require slight file manipulations to parse. </a:t>
            </a:r>
            <a:endParaRPr lang="en-US" sz="3200" dirty="0">
              <a:solidFill>
                <a:srgbClr val="FF0000"/>
              </a:solidFill>
            </a:endParaRPr>
          </a:p>
        </p:txBody>
      </p:sp>
      <p:sp>
        <p:nvSpPr>
          <p:cNvPr id="7" name="TextBox 6"/>
          <p:cNvSpPr txBox="1"/>
          <p:nvPr/>
        </p:nvSpPr>
        <p:spPr>
          <a:xfrm>
            <a:off x="381000" y="26670000"/>
            <a:ext cx="11963400" cy="5016705"/>
          </a:xfrm>
          <a:prstGeom prst="rect">
            <a:avLst/>
          </a:prstGeom>
          <a:noFill/>
        </p:spPr>
        <p:txBody>
          <a:bodyPr wrap="square" lIns="91385" tIns="45694" rIns="91385" bIns="45694" rtlCol="0">
            <a:spAutoFit/>
          </a:bodyPr>
          <a:lstStyle/>
          <a:p>
            <a:r>
              <a:rPr lang="en-US" sz="3200" dirty="0" smtClean="0"/>
              <a:t>One audio digitization </a:t>
            </a:r>
            <a:r>
              <a:rPr lang="en-US" sz="3200" dirty="0" smtClean="0"/>
              <a:t>challenge </a:t>
            </a:r>
            <a:r>
              <a:rPr lang="en-US" sz="3200" dirty="0" smtClean="0"/>
              <a:t>arises from the age of the necessary equipment.  Reel-to-reel players tend to moderately scarce and be over 40 years old, with resultant age-related </a:t>
            </a:r>
            <a:r>
              <a:rPr lang="en-US" sz="3200" dirty="0" smtClean="0"/>
              <a:t>problems..  The </a:t>
            </a:r>
            <a:r>
              <a:rPr lang="en-US" sz="3200" dirty="0" smtClean="0"/>
              <a:t>reel-to-reel tapes themselves are almost always still in good shape/quality.  Cassettes have the opposite issue – while cassette decks tend to be in the 20 year old range and work well (and replacements are easily scavenged), the </a:t>
            </a:r>
            <a:r>
              <a:rPr lang="en-US" sz="3200" dirty="0" smtClean="0"/>
              <a:t>tapes </a:t>
            </a:r>
            <a:r>
              <a:rPr lang="en-US" sz="3200" dirty="0" smtClean="0"/>
              <a:t>themselves are degrading, with either poor quality sound or the cassettes themselves breaking.  Microcassettes are even worse, with the noise of the players and their power sources drowning the audio.</a:t>
            </a:r>
            <a:endParaRPr lang="en-US" sz="3200" dirty="0"/>
          </a:p>
        </p:txBody>
      </p:sp>
      <p:pic>
        <p:nvPicPr>
          <p:cNvPr id="11" name="Picture 10" descr="audacityscreenshot.jpg"/>
          <p:cNvPicPr>
            <a:picLocks noChangeAspect="1"/>
          </p:cNvPicPr>
          <p:nvPr/>
        </p:nvPicPr>
        <p:blipFill>
          <a:blip r:embed="rId3"/>
          <a:stretch>
            <a:fillRect/>
          </a:stretch>
        </p:blipFill>
        <p:spPr>
          <a:xfrm>
            <a:off x="685800" y="21564600"/>
            <a:ext cx="11430000" cy="4705355"/>
          </a:xfrm>
          <a:prstGeom prst="rect">
            <a:avLst/>
          </a:prstGeom>
        </p:spPr>
      </p:pic>
      <p:pic>
        <p:nvPicPr>
          <p:cNvPr id="12" name="Picture 11" descr="wowscreen1.jpg"/>
          <p:cNvPicPr>
            <a:picLocks noChangeAspect="1"/>
          </p:cNvPicPr>
          <p:nvPr/>
        </p:nvPicPr>
        <p:blipFill>
          <a:blip r:embed="rId4"/>
          <a:stretch>
            <a:fillRect/>
          </a:stretch>
        </p:blipFill>
        <p:spPr>
          <a:xfrm>
            <a:off x="12649200" y="12115800"/>
            <a:ext cx="7969638" cy="12688279"/>
          </a:xfrm>
          <a:prstGeom prst="rect">
            <a:avLst/>
          </a:prstGeom>
        </p:spPr>
      </p:pic>
      <p:sp>
        <p:nvSpPr>
          <p:cNvPr id="10" name="TextBox 9"/>
          <p:cNvSpPr txBox="1"/>
          <p:nvPr/>
        </p:nvSpPr>
        <p:spPr>
          <a:xfrm>
            <a:off x="381000" y="16764000"/>
            <a:ext cx="6553200" cy="4524315"/>
          </a:xfrm>
          <a:prstGeom prst="rect">
            <a:avLst/>
          </a:prstGeom>
          <a:noFill/>
        </p:spPr>
        <p:txBody>
          <a:bodyPr wrap="square" rtlCol="0">
            <a:spAutoFit/>
          </a:bodyPr>
          <a:lstStyle/>
          <a:p>
            <a:r>
              <a:rPr lang="en-US" sz="3200" dirty="0" smtClean="0"/>
              <a:t>Not only was the station cost effective for work effort, it was also cost effective because of the materials used. The digitization program, Audacity, is freeware and easy to use. All other equipment used were pieces that MASC had in its possession, or was able to scavenge elsewhere in the Libraries. </a:t>
            </a:r>
          </a:p>
        </p:txBody>
      </p:sp>
      <p:pic>
        <p:nvPicPr>
          <p:cNvPr id="13" name="Picture 12" descr="P1040421.JPG"/>
          <p:cNvPicPr>
            <a:picLocks noChangeAspect="1"/>
          </p:cNvPicPr>
          <p:nvPr/>
        </p:nvPicPr>
        <p:blipFill>
          <a:blip r:embed="rId5" cstate="print"/>
          <a:stretch>
            <a:fillRect/>
          </a:stretch>
        </p:blipFill>
        <p:spPr>
          <a:xfrm>
            <a:off x="7772400" y="2286000"/>
            <a:ext cx="5791200" cy="9276170"/>
          </a:xfrm>
          <a:prstGeom prst="rect">
            <a:avLst/>
          </a:prstGeom>
        </p:spPr>
      </p:pic>
      <p:sp>
        <p:nvSpPr>
          <p:cNvPr id="16" name="TextBox 15"/>
          <p:cNvSpPr txBox="1"/>
          <p:nvPr/>
        </p:nvSpPr>
        <p:spPr>
          <a:xfrm>
            <a:off x="457200" y="8534400"/>
            <a:ext cx="6629400" cy="8463855"/>
          </a:xfrm>
          <a:prstGeom prst="rect">
            <a:avLst/>
          </a:prstGeom>
          <a:noFill/>
        </p:spPr>
        <p:txBody>
          <a:bodyPr wrap="square" rtlCol="0">
            <a:spAutoFit/>
          </a:bodyPr>
          <a:lstStyle/>
          <a:p>
            <a:r>
              <a:rPr lang="en-US" sz="3200" dirty="0" smtClean="0"/>
              <a:t>The MASC originally conducted audio digitization on a combined audio/video media digitization station, but processing demands for video meant we could not do multiple processes at once.  As video requires constant attention and can be exceedingly time consuming (frequently three to four times the length of the video), we moved the audio processes.  As audio requires minimal time involvement and smaller equipment, we created a portable station so any student timeslip worker could do audio digitization from any workspace, while they conducted other projects.</a:t>
            </a:r>
            <a:endParaRPr lang="en-US" sz="3200" dirty="0"/>
          </a:p>
        </p:txBody>
      </p:sp>
      <p:sp>
        <p:nvSpPr>
          <p:cNvPr id="17" name="TextBox 16"/>
          <p:cNvSpPr txBox="1"/>
          <p:nvPr/>
        </p:nvSpPr>
        <p:spPr>
          <a:xfrm>
            <a:off x="0" y="381000"/>
            <a:ext cx="21031200" cy="830997"/>
          </a:xfrm>
          <a:prstGeom prst="rect">
            <a:avLst/>
          </a:prstGeom>
          <a:noFill/>
        </p:spPr>
        <p:txBody>
          <a:bodyPr wrap="square" rtlCol="0">
            <a:spAutoFit/>
          </a:bodyPr>
          <a:lstStyle/>
          <a:p>
            <a:pPr algn="ctr"/>
            <a:r>
              <a:rPr lang="en-US" sz="4800" dirty="0" smtClean="0"/>
              <a:t>MORE PRODUCT, LESS EFFORT: COST-EFFECTIVE AUDIO DIGITIZATION</a:t>
            </a:r>
            <a:endParaRPr lang="en-US" sz="4800" dirty="0"/>
          </a:p>
        </p:txBody>
      </p:sp>
      <p:sp>
        <p:nvSpPr>
          <p:cNvPr id="18" name="TextBox 17"/>
          <p:cNvSpPr txBox="1"/>
          <p:nvPr/>
        </p:nvSpPr>
        <p:spPr>
          <a:xfrm>
            <a:off x="0" y="1066800"/>
            <a:ext cx="21031200" cy="461665"/>
          </a:xfrm>
          <a:prstGeom prst="rect">
            <a:avLst/>
          </a:prstGeom>
          <a:noFill/>
        </p:spPr>
        <p:txBody>
          <a:bodyPr wrap="square" rtlCol="0">
            <a:spAutoFit/>
          </a:bodyPr>
          <a:lstStyle/>
          <a:p>
            <a:pPr algn="ctr"/>
            <a:r>
              <a:rPr lang="en-US" sz="2400" dirty="0" smtClean="0"/>
              <a:t>Katrina Burch, 2012 </a:t>
            </a:r>
            <a:r>
              <a:rPr lang="en-US" sz="2400" dirty="0" smtClean="0"/>
              <a:t>MLIS, </a:t>
            </a:r>
            <a:r>
              <a:rPr lang="en-US" sz="2400" dirty="0" smtClean="0"/>
              <a:t>San Jose State University; Mark O’English, University Archivist, Washington State University</a:t>
            </a:r>
            <a:endParaRPr lang="en-US" sz="2400" dirty="0"/>
          </a:p>
        </p:txBody>
      </p:sp>
      <p:sp>
        <p:nvSpPr>
          <p:cNvPr id="19" name="TextBox 18"/>
          <p:cNvSpPr txBox="1"/>
          <p:nvPr/>
        </p:nvSpPr>
        <p:spPr>
          <a:xfrm>
            <a:off x="0" y="1447800"/>
            <a:ext cx="21031200" cy="461665"/>
          </a:xfrm>
          <a:prstGeom prst="rect">
            <a:avLst/>
          </a:prstGeom>
          <a:noFill/>
        </p:spPr>
        <p:txBody>
          <a:bodyPr wrap="square" rtlCol="0">
            <a:spAutoFit/>
          </a:bodyPr>
          <a:lstStyle/>
          <a:p>
            <a:pPr algn="ctr"/>
            <a:r>
              <a:rPr lang="en-US" sz="2400" dirty="0" smtClean="0"/>
              <a:t>Manuscripts, Archives, and Special Collections (MASC), Washington State University Libraries</a:t>
            </a:r>
            <a:endParaRPr lang="en-US" sz="2400" dirty="0"/>
          </a:p>
        </p:txBody>
      </p:sp>
      <p:sp>
        <p:nvSpPr>
          <p:cNvPr id="20" name="TextBox 19"/>
          <p:cNvSpPr txBox="1"/>
          <p:nvPr/>
        </p:nvSpPr>
        <p:spPr>
          <a:xfrm rot="-5400000">
            <a:off x="-622013" y="24396413"/>
            <a:ext cx="2743200" cy="584775"/>
          </a:xfrm>
          <a:prstGeom prst="rect">
            <a:avLst/>
          </a:prstGeom>
          <a:noFill/>
        </p:spPr>
        <p:txBody>
          <a:bodyPr wrap="square" rtlCol="0">
            <a:spAutoFit/>
          </a:bodyPr>
          <a:lstStyle/>
          <a:p>
            <a:r>
              <a:rPr lang="en-US" sz="3200" b="1" dirty="0" smtClean="0"/>
              <a:t>AUDACITY</a:t>
            </a:r>
            <a:endParaRPr lang="en-US" sz="3200" b="1" dirty="0"/>
          </a:p>
        </p:txBody>
      </p:sp>
      <p:sp>
        <p:nvSpPr>
          <p:cNvPr id="21" name="TextBox 20"/>
          <p:cNvSpPr txBox="1"/>
          <p:nvPr/>
        </p:nvSpPr>
        <p:spPr>
          <a:xfrm>
            <a:off x="12954000" y="25450800"/>
            <a:ext cx="7620000" cy="6001643"/>
          </a:xfrm>
          <a:prstGeom prst="rect">
            <a:avLst/>
          </a:prstGeom>
          <a:noFill/>
        </p:spPr>
        <p:txBody>
          <a:bodyPr wrap="square" rtlCol="0">
            <a:spAutoFit/>
          </a:bodyPr>
          <a:lstStyle/>
          <a:p>
            <a:r>
              <a:rPr lang="en-US" sz="3200" dirty="0" smtClean="0"/>
              <a:t>Simplified audio digitization has allowed us to enhance how and what we communicate to our students and researchers.  Simply having the capacity to do this has led not only to creation of greater digital resources, but to spending more time exploring our backfiles.  We’ve “discovered” audio from 1960s-era student protests, commencement speakers like Gary Larson and Edward R. Murrow, and racism workshops conducted in 1970, and have used these to enhance our media presence in online communities.  </a:t>
            </a:r>
            <a:endParaRPr lang="en-US" sz="3200" dirty="0"/>
          </a:p>
        </p:txBody>
      </p:sp>
      <p:pic>
        <p:nvPicPr>
          <p:cNvPr id="23" name="Picture 22" descr="P1050264.JPG"/>
          <p:cNvPicPr>
            <a:picLocks noChangeAspect="1"/>
          </p:cNvPicPr>
          <p:nvPr/>
        </p:nvPicPr>
        <p:blipFill>
          <a:blip r:embed="rId6"/>
          <a:stretch>
            <a:fillRect/>
          </a:stretch>
        </p:blipFill>
        <p:spPr>
          <a:xfrm>
            <a:off x="7239000" y="13335000"/>
            <a:ext cx="5105400" cy="6620639"/>
          </a:xfrm>
          <a:prstGeom prst="rect">
            <a:avLst/>
          </a:prstGeom>
        </p:spPr>
      </p:pic>
      <p:sp>
        <p:nvSpPr>
          <p:cNvPr id="22" name="TextBox 21"/>
          <p:cNvSpPr txBox="1"/>
          <p:nvPr/>
        </p:nvSpPr>
        <p:spPr>
          <a:xfrm rot="-5400000">
            <a:off x="6197888" y="17500312"/>
            <a:ext cx="13030200" cy="584775"/>
          </a:xfrm>
          <a:prstGeom prst="rect">
            <a:avLst/>
          </a:prstGeom>
          <a:noFill/>
        </p:spPr>
        <p:txBody>
          <a:bodyPr wrap="square" rtlCol="0">
            <a:spAutoFit/>
          </a:bodyPr>
          <a:lstStyle/>
          <a:p>
            <a:r>
              <a:rPr lang="en-US" sz="3200" b="1" dirty="0" smtClean="0"/>
              <a:t>COMPOUND OBJECT IN ONLINE DIGITAL COLLECTION</a:t>
            </a:r>
            <a:endParaRPr lang="en-US" sz="3200" b="1" dirty="0"/>
          </a:p>
        </p:txBody>
      </p:sp>
      <p:sp>
        <p:nvSpPr>
          <p:cNvPr id="24" name="TextBox 23"/>
          <p:cNvSpPr txBox="1"/>
          <p:nvPr/>
        </p:nvSpPr>
        <p:spPr>
          <a:xfrm rot="-5400000">
            <a:off x="4635788" y="16014412"/>
            <a:ext cx="5181600" cy="584775"/>
          </a:xfrm>
          <a:prstGeom prst="rect">
            <a:avLst/>
          </a:prstGeom>
          <a:noFill/>
        </p:spPr>
        <p:txBody>
          <a:bodyPr wrap="square" rtlCol="0">
            <a:spAutoFit/>
          </a:bodyPr>
          <a:lstStyle/>
          <a:p>
            <a:r>
              <a:rPr lang="en-US" sz="3200" b="1" dirty="0" smtClean="0"/>
              <a:t>CASSETTES &amp; REEL-TO-REELS</a:t>
            </a:r>
            <a:endParaRPr lang="en-US" sz="3200" b="1" dirty="0"/>
          </a:p>
        </p:txBody>
      </p:sp>
      <p:sp>
        <p:nvSpPr>
          <p:cNvPr id="25" name="TextBox 24"/>
          <p:cNvSpPr txBox="1"/>
          <p:nvPr/>
        </p:nvSpPr>
        <p:spPr>
          <a:xfrm rot="-5400000">
            <a:off x="3797588" y="6260812"/>
            <a:ext cx="7620000" cy="584775"/>
          </a:xfrm>
          <a:prstGeom prst="rect">
            <a:avLst/>
          </a:prstGeom>
          <a:noFill/>
        </p:spPr>
        <p:txBody>
          <a:bodyPr wrap="square" rtlCol="0">
            <a:spAutoFit/>
          </a:bodyPr>
          <a:lstStyle/>
          <a:p>
            <a:r>
              <a:rPr lang="en-US" sz="3200" b="1" dirty="0" smtClean="0"/>
              <a:t>PORTABLE AUDIO DIGITIZATION STATION</a:t>
            </a:r>
            <a:endParaRPr lang="en-US"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595</Words>
  <Application>Microsoft Office PowerPoint</Application>
  <PresentationFormat>Custom</PresentationFormat>
  <Paragraphs>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Washington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katrina!F3377</dc:creator>
  <cp:lastModifiedBy>markoe</cp:lastModifiedBy>
  <cp:revision>25</cp:revision>
  <dcterms:created xsi:type="dcterms:W3CDTF">2012-04-10T17:32:07Z</dcterms:created>
  <dcterms:modified xsi:type="dcterms:W3CDTF">2012-04-19T20:32:22Z</dcterms:modified>
</cp:coreProperties>
</file>